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2D593-5D8A-4911-B6ED-62758E83C3FD}" type="datetimeFigureOut">
              <a:rPr lang="en-US" smtClean="0"/>
              <a:t>11/7/2010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59B24-5A03-436B-BDD3-FCA073C3D7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Query 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INSERT, DELETE, TRUCATE, UPDATE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600200"/>
            <a:ext cx="7620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Inserting a whole new row into a table:</a:t>
            </a:r>
          </a:p>
          <a:p>
            <a:endParaRPr lang="en-US" dirty="0"/>
          </a:p>
          <a:p>
            <a:r>
              <a:rPr lang="en-US" dirty="0" smtClean="0"/>
              <a:t>INSERT into </a:t>
            </a:r>
            <a:r>
              <a:rPr lang="en-US" dirty="0" err="1" smtClean="0"/>
              <a:t>tableName</a:t>
            </a:r>
            <a:r>
              <a:rPr lang="en-US" dirty="0" smtClean="0"/>
              <a:t> VALUES(</a:t>
            </a:r>
            <a:r>
              <a:rPr lang="en-US" dirty="0" err="1" smtClean="0"/>
              <a:t>valueFirstField</a:t>
            </a:r>
            <a:r>
              <a:rPr lang="en-US" dirty="0" smtClean="0"/>
              <a:t>, </a:t>
            </a:r>
            <a:r>
              <a:rPr lang="en-US" dirty="0" err="1" smtClean="0"/>
              <a:t>valueSecondField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b="1" dirty="0" smtClean="0"/>
              <a:t>Inserting multiple row into a table:</a:t>
            </a:r>
          </a:p>
          <a:p>
            <a:endParaRPr lang="en-US" dirty="0"/>
          </a:p>
          <a:p>
            <a:r>
              <a:rPr lang="en-US" dirty="0" smtClean="0"/>
              <a:t>INSERT into </a:t>
            </a:r>
            <a:r>
              <a:rPr lang="en-US" dirty="0" err="1" smtClean="0"/>
              <a:t>tableName</a:t>
            </a:r>
            <a:r>
              <a:rPr lang="en-US" dirty="0" smtClean="0"/>
              <a:t> VALUES(</a:t>
            </a:r>
            <a:r>
              <a:rPr lang="en-US" dirty="0" err="1" smtClean="0"/>
              <a:t>valueFirstField</a:t>
            </a:r>
            <a:r>
              <a:rPr lang="en-US" dirty="0" smtClean="0"/>
              <a:t>, </a:t>
            </a:r>
            <a:r>
              <a:rPr lang="en-US" dirty="0" err="1" smtClean="0"/>
              <a:t>valueSecondField</a:t>
            </a:r>
            <a:r>
              <a:rPr lang="en-US" dirty="0" smtClean="0"/>
              <a:t>),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valueFirstField</a:t>
            </a:r>
            <a:r>
              <a:rPr lang="en-US" dirty="0" smtClean="0"/>
              <a:t>, </a:t>
            </a:r>
            <a:r>
              <a:rPr lang="en-US" dirty="0" err="1" smtClean="0"/>
              <a:t>valueSecondField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b="1" dirty="0" smtClean="0"/>
              <a:t>Inserting a new record with values for only some of the fields:</a:t>
            </a:r>
          </a:p>
          <a:p>
            <a:endParaRPr lang="en-US" dirty="0" smtClean="0"/>
          </a:p>
          <a:p>
            <a:r>
              <a:rPr lang="en-US" dirty="0" smtClean="0"/>
              <a:t>INSERT into </a:t>
            </a:r>
            <a:r>
              <a:rPr lang="en-US" dirty="0" err="1" smtClean="0"/>
              <a:t>tableName</a:t>
            </a:r>
            <a:r>
              <a:rPr lang="en-US" dirty="0" smtClean="0"/>
              <a:t> (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) VALUES (</a:t>
            </a:r>
            <a:r>
              <a:rPr lang="en-US" dirty="0" err="1" smtClean="0"/>
              <a:t>valueFirstFeld</a:t>
            </a:r>
            <a:r>
              <a:rPr lang="en-US" dirty="0" smtClean="0"/>
              <a:t>, </a:t>
            </a:r>
            <a:r>
              <a:rPr lang="en-US" dirty="0" err="1" smtClean="0"/>
              <a:t>valueSecondField</a:t>
            </a:r>
            <a:r>
              <a:rPr lang="en-US" dirty="0" smtClean="0"/>
              <a:t>, </a:t>
            </a:r>
            <a:r>
              <a:rPr lang="en-US" dirty="0" err="1" smtClean="0"/>
              <a:t>valueThirdField</a:t>
            </a:r>
            <a:r>
              <a:rPr lang="en-US" dirty="0" smtClean="0"/>
              <a:t>);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 on 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4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Inserting a new record with a duplicate primary key causes an error to be generated!</a:t>
            </a:r>
          </a:p>
          <a:p>
            <a:endParaRPr lang="en-US" sz="2000" dirty="0"/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TO Eliminate error: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INSERT IGNORE INTO…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Allows the insertion but reports duplicated records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IGNORE is rarely used</a:t>
            </a:r>
          </a:p>
          <a:p>
            <a:pPr marL="0" indent="0"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Insert with Auto-incremented Primary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Simple ignore the key field on the insert and allow DBMS to insert the next sequential key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17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To delete all records: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DELETE FROM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all records deleted</a:t>
            </a:r>
          </a:p>
          <a:p>
            <a:pPr marL="0" indent="0">
              <a:buNone/>
            </a:pPr>
            <a:r>
              <a:rPr lang="en-US" b="1" dirty="0" smtClean="0"/>
              <a:t>To delete a specific row: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DELETE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KeyField</a:t>
            </a:r>
            <a:r>
              <a:rPr lang="en-US" dirty="0" smtClean="0"/>
              <a:t> = </a:t>
            </a:r>
            <a:r>
              <a:rPr lang="en-US" dirty="0" err="1" smtClean="0"/>
              <a:t>someValue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b="1" dirty="0" smtClean="0"/>
              <a:t>To delete a range…like first 50 old records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DELETE FROM </a:t>
            </a:r>
            <a:r>
              <a:rPr lang="en-US" dirty="0" err="1" smtClean="0"/>
              <a:t>tableName</a:t>
            </a:r>
            <a:r>
              <a:rPr lang="en-US" dirty="0" smtClean="0"/>
              <a:t> LIMIT 50;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23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TRUNCATE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Removes all records from a table</a:t>
            </a:r>
          </a:p>
          <a:p>
            <a:r>
              <a:rPr lang="en-US" dirty="0" smtClean="0"/>
              <a:t>Table is dropped and automatically recreated</a:t>
            </a:r>
          </a:p>
          <a:p>
            <a:r>
              <a:rPr lang="en-US" dirty="0" smtClean="0"/>
              <a:t>Very fast</a:t>
            </a:r>
          </a:p>
          <a:p>
            <a:r>
              <a:rPr lang="en-US" dirty="0" smtClean="0"/>
              <a:t>Most Efficient</a:t>
            </a:r>
          </a:p>
          <a:p>
            <a:r>
              <a:rPr lang="en-US" dirty="0" smtClean="0"/>
              <a:t>Not normally done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030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Used to change data</a:t>
            </a:r>
          </a:p>
          <a:p>
            <a:pPr marL="0" indent="0">
              <a:buNone/>
            </a:pPr>
            <a:r>
              <a:rPr lang="en-US" dirty="0" smtClean="0"/>
              <a:t>Grand Update:</a:t>
            </a:r>
          </a:p>
          <a:p>
            <a:pPr marL="457200" lvl="1" indent="0">
              <a:buNone/>
            </a:pPr>
            <a:r>
              <a:rPr lang="en-US" dirty="0"/>
              <a:t>UPDATE </a:t>
            </a:r>
            <a:r>
              <a:rPr lang="en-US" dirty="0" err="1"/>
              <a:t>tableName</a:t>
            </a:r>
            <a:r>
              <a:rPr lang="en-US" dirty="0"/>
              <a:t> SET </a:t>
            </a:r>
            <a:r>
              <a:rPr lang="en-US" dirty="0" err="1"/>
              <a:t>fieldName</a:t>
            </a:r>
            <a:r>
              <a:rPr lang="en-US" dirty="0"/>
              <a:t> = </a:t>
            </a:r>
            <a:r>
              <a:rPr lang="en-US" dirty="0" err="1"/>
              <a:t>someValue</a:t>
            </a:r>
            <a:r>
              <a:rPr lang="en-US" dirty="0"/>
              <a:t>;</a:t>
            </a:r>
          </a:p>
          <a:p>
            <a:pPr marL="457200" lvl="1" indent="0">
              <a:buNone/>
            </a:pPr>
            <a:r>
              <a:rPr lang="en-US" dirty="0"/>
              <a:t>*Changes all </a:t>
            </a:r>
            <a:r>
              <a:rPr lang="en-US" dirty="0" smtClean="0"/>
              <a:t>rows</a:t>
            </a:r>
          </a:p>
          <a:p>
            <a:pPr marL="0" indent="0">
              <a:buNone/>
            </a:pPr>
            <a:r>
              <a:rPr lang="en-US" dirty="0" smtClean="0"/>
              <a:t>Single Row:</a:t>
            </a:r>
          </a:p>
          <a:p>
            <a:pPr marL="0" indent="0">
              <a:buNone/>
            </a:pPr>
            <a:r>
              <a:rPr lang="en-US" sz="2800" dirty="0" smtClean="0"/>
              <a:t>     UPDATE </a:t>
            </a:r>
            <a:r>
              <a:rPr lang="en-US" sz="2800" dirty="0" err="1" smtClean="0"/>
              <a:t>tableName</a:t>
            </a:r>
            <a:r>
              <a:rPr lang="en-US" sz="2800" dirty="0" smtClean="0"/>
              <a:t> SET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 = </a:t>
            </a:r>
            <a:r>
              <a:rPr lang="en-US" sz="2800" dirty="0" err="1" smtClean="0"/>
              <a:t>someValue</a:t>
            </a:r>
            <a:r>
              <a:rPr lang="en-US" sz="2800" dirty="0" smtClean="0"/>
              <a:t> WHERE </a:t>
            </a:r>
            <a:r>
              <a:rPr lang="en-US" sz="2800" dirty="0" err="1" smtClean="0"/>
              <a:t>someField</a:t>
            </a:r>
            <a:r>
              <a:rPr lang="en-US" sz="2800" dirty="0" smtClean="0"/>
              <a:t> = </a:t>
            </a:r>
            <a:r>
              <a:rPr lang="en-US" sz="2800" dirty="0" err="1" smtClean="0"/>
              <a:t>someValue</a:t>
            </a:r>
            <a:r>
              <a:rPr lang="en-US" sz="2800" dirty="0" smtClean="0"/>
              <a:t>;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3077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905000"/>
            <a:ext cx="800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DROP DATABASE </a:t>
            </a:r>
            <a:r>
              <a:rPr lang="en-US" dirty="0" err="1" smtClean="0"/>
              <a:t>dbName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DROP TABLE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endParaRPr lang="en-US" smtClean="0"/>
          </a:p>
          <a:p>
            <a:r>
              <a:rPr lang="en-US" smtClean="0"/>
              <a:t>Clearing </a:t>
            </a:r>
            <a:r>
              <a:rPr lang="en-US" dirty="0" smtClean="0"/>
              <a:t>the way for Recreating a table:</a:t>
            </a:r>
          </a:p>
          <a:p>
            <a:endParaRPr lang="en-US" dirty="0"/>
          </a:p>
          <a:p>
            <a:r>
              <a:rPr lang="en-US" dirty="0" smtClean="0"/>
              <a:t>DROP TABLE IF EXISTS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585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203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Other Query Types</vt:lpstr>
      <vt:lpstr>INSERT</vt:lpstr>
      <vt:lpstr>Caution on INSERT</vt:lpstr>
      <vt:lpstr>Insert with Auto-incremented Primary Key</vt:lpstr>
      <vt:lpstr>DELETE</vt:lpstr>
      <vt:lpstr>TRUNCATE</vt:lpstr>
      <vt:lpstr>UPDATE</vt:lpstr>
      <vt:lpstr>DROP</vt:lpstr>
    </vt:vector>
  </TitlesOfParts>
  <Company>Coleman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Query Types</dc:title>
  <dc:creator>charliem</dc:creator>
  <cp:lastModifiedBy>Charlie</cp:lastModifiedBy>
  <cp:revision>11</cp:revision>
  <dcterms:created xsi:type="dcterms:W3CDTF">2010-11-04T21:43:47Z</dcterms:created>
  <dcterms:modified xsi:type="dcterms:W3CDTF">2010-11-08T02:28:09Z</dcterms:modified>
</cp:coreProperties>
</file>